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2022/4/3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755650" y="620713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b="1" dirty="0">
                <a:latin typeface="Arial" charset="0"/>
              </a:rPr>
              <a:t>第</a:t>
            </a:r>
            <a:r>
              <a:rPr kumimoji="0" lang="en-US" altLang="ja-JP" sz="4000" b="1" dirty="0">
                <a:latin typeface="Arial" charset="0"/>
              </a:rPr>
              <a:t>46</a:t>
            </a:r>
            <a:r>
              <a:rPr kumimoji="0" lang="ja-JP" altLang="en-US" sz="4000" b="1" dirty="0">
                <a:latin typeface="Arial" charset="0"/>
              </a:rPr>
              <a:t>回日本リンパ学会総会</a:t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4000" b="1" dirty="0">
                <a:latin typeface="Arial" charset="0"/>
              </a:rPr>
              <a:t>ＣＯ Ｉ</a:t>
            </a:r>
            <a:r>
              <a:rPr kumimoji="0" lang="ja-JP" altLang="en-US" sz="3200" b="1" dirty="0">
                <a:latin typeface="Arial" charset="0"/>
              </a:rPr>
              <a:t>（利益相反） </a:t>
            </a:r>
            <a:r>
              <a:rPr kumimoji="0" lang="ja-JP" altLang="en-US" sz="4000" b="1" dirty="0">
                <a:latin typeface="Arial" charset="0"/>
              </a:rPr>
              <a:t>開示</a:t>
            </a:r>
            <a:br>
              <a:rPr kumimoji="0" lang="en-US" altLang="ja-JP" sz="40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468313" y="2420888"/>
            <a:ext cx="8351837" cy="3508424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b="1">
                <a:solidFill>
                  <a:schemeClr val="tx1"/>
                </a:solidFill>
                <a:latin typeface="ＭＳ Ｐゴシック" charset="-128"/>
              </a:rPr>
              <a:t>COI 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あり（○○製薬）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⑨ 特別な便益の提供：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125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第46回日本リンパ学会総会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渡部 徹郎</cp:lastModifiedBy>
  <cp:revision>17</cp:revision>
  <dcterms:created xsi:type="dcterms:W3CDTF">2012-08-22T19:13:55Z</dcterms:created>
  <dcterms:modified xsi:type="dcterms:W3CDTF">2022-04-03T00:31:26Z</dcterms:modified>
</cp:coreProperties>
</file>