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2021/9/7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755650" y="620713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b="1" dirty="0" smtClean="0">
                <a:latin typeface="Arial" charset="0"/>
              </a:rPr>
              <a:t>日本リンパ学会</a:t>
            </a:r>
            <a:r>
              <a:rPr kumimoji="0" lang="en-US" altLang="ja-JP" sz="4000" b="1" dirty="0">
                <a:latin typeface="Arial" charset="0"/>
              </a:rPr>
              <a:t/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4000" b="1" dirty="0">
                <a:latin typeface="Arial" charset="0"/>
              </a:rPr>
              <a:t>ＣＯ Ｉ</a:t>
            </a:r>
            <a:r>
              <a:rPr kumimoji="0" lang="ja-JP" altLang="en-US" sz="3200" b="1" dirty="0">
                <a:latin typeface="Arial" charset="0"/>
              </a:rPr>
              <a:t>（利益相反） </a:t>
            </a:r>
            <a:r>
              <a:rPr kumimoji="0" lang="ja-JP" altLang="en-US" sz="4000" b="1" dirty="0">
                <a:latin typeface="Arial" charset="0"/>
              </a:rPr>
              <a:t>開示</a:t>
            </a:r>
            <a:r>
              <a:rPr kumimoji="0" lang="en-US" altLang="ja-JP" sz="4000" b="1" i="1" dirty="0"/>
              <a:t/>
            </a:r>
            <a:br>
              <a:rPr kumimoji="0" lang="en-US" altLang="ja-JP" sz="40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468313" y="2420888"/>
            <a:ext cx="8351837" cy="3508424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あり（○○製薬）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⑨ 特別な便益の提供：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250825" y="188913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 b="1" dirty="0" smtClean="0">
                <a:latin typeface="ＭＳ Ｐゴシック" charset="-128"/>
              </a:rPr>
              <a:t>様式</a:t>
            </a:r>
            <a:r>
              <a:rPr kumimoji="0" lang="en-US" altLang="ja-JP" sz="2200" b="1" dirty="0" smtClean="0">
                <a:latin typeface="ＭＳ Ｐゴシック" charset="-128"/>
              </a:rPr>
              <a:t>2</a:t>
            </a:r>
            <a:r>
              <a:rPr kumimoji="0" lang="ja-JP" altLang="en-US" sz="2200" b="1" dirty="0">
                <a:latin typeface="ＭＳ Ｐゴシック" charset="-128"/>
              </a:rPr>
              <a:t>　学術講演会口頭発表時、申告すべきＣＯＩ状態がある場合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588224" y="6128656"/>
            <a:ext cx="24586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/>
              <a:t>　</a:t>
            </a:r>
            <a:r>
              <a:rPr lang="ja-JP" altLang="en-US" sz="2400" dirty="0" smtClean="0"/>
              <a:t>日本リンパ学会</a:t>
            </a:r>
            <a:endParaRPr lang="ja-JP" altLang="en-US" sz="2400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6021958"/>
            <a:ext cx="782738" cy="7194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30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日本リンパ学会 ＣＯ Ｉ（利益相反） 開示 筆頭発表者名：　○○　○○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パットン ファイヴ</cp:lastModifiedBy>
  <cp:revision>14</cp:revision>
  <dcterms:created xsi:type="dcterms:W3CDTF">2012-08-22T19:13:55Z</dcterms:created>
  <dcterms:modified xsi:type="dcterms:W3CDTF">2021-09-07T02:31:10Z</dcterms:modified>
</cp:coreProperties>
</file>